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3CD44D-EA95-D34D-A9CA-4DC54B64B5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802675-499B-65F2-7695-831E62674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8AF2ED-3C4C-6027-3A24-C9EF1A1F1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4EA88F-55A3-1814-F5D4-453F53AB9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ACFAB2-183A-34ED-2F59-FC109E8C9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23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8AF10F-C50D-00AD-B17E-F2B68B974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29A3B9-344A-BA45-6800-D750AF45D6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CC73B1-585E-983B-7B77-10C741AA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DF54BA-F8AA-5999-065C-061F58151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64E7FA-4E8B-5903-7AC8-DD78444A2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99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BA22A24-0EB1-79F2-E733-3D4F922EF8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6C5395-12A8-B60B-49F2-8640EC78A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F8552-735E-ECEA-0416-71359BD0A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FE9C97-A5C3-7EB8-B87A-32324DCF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6090E6-F5B4-C561-2F4F-4186646BE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5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D9C101-D3CB-28D8-223F-5D3681DF7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096617-BFBF-4E7B-4CD4-BA7B247E5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FF579E-6963-36DC-2115-CE5DB4715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3FF322-915B-07EB-727B-4F02C16D0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79D568-9F67-BE76-D136-BE72C8B76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157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FE1955-F21A-E503-A4D5-2D45D0849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52C4A06-A693-53A6-2FD6-9278F2BC8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59AF4A-82DD-9182-2A94-66AFDE707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1A61D9-6526-A567-7305-AE5906DA7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3442FF-E125-F25D-1108-FC88A246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87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9CB2A-F0C2-C6FA-33BC-6B8A7E93F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873E6E-C834-F966-2FD2-DA10B5E74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39C8D8A-EAF9-F1BB-FA3F-6E195147F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E63731-6AA2-14C4-87EB-C2A762679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BAE594-5C67-E4EE-B6B4-A2FA0CD8E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9C3DBF-9CA1-0D0E-CDEE-67F5F864B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2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61CB63-8210-E700-8A16-E027EC561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C3ABC6-5331-FC69-4C07-FFB42B96D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134B50-9D7C-AA6F-5498-1B2688A59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4103076-20B4-8C3D-C155-BB5208D8DE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402E725-AB3A-A0C5-D7F6-BBBED0CB7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F7B1C40-2509-6B3E-51C5-B8766EA7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B855CB-A4B9-1EF0-054D-05DB5E93E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050FF18-381C-2ABD-AF49-80A690A7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42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D5CC7A-F00B-9D28-7A61-BDCFE18F1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8F1A5F-C358-A0FB-F958-67DBB85B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438D41-9D67-A2CA-0ADD-D3A835DAD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FCBAA9-BE2B-56D2-84C3-36A4BFE77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56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815BAD5-1AA9-D29F-0797-9F1AF9739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4685412-B6FE-E443-535D-5B0D5509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89A4E1C-4402-A3C8-A39E-EE6F55E9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45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7C1FCF-7EF8-305F-7AD4-35DBD6DF6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630826-17B9-9E87-5811-446D5D3D7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06AC12-7674-D027-335E-E4BBBC0AD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FC83A2-12F4-0DAB-70CF-0683119BE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A49BFA-B551-D101-27DE-711DC3BAA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975683-9637-AB28-C040-0D0CBD659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06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D23114-8A62-4B14-3006-21D1E867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BCDA47C-8149-D1F1-67E5-F7DC8CFA34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A4A98C-89E9-7219-7FA7-BACD106104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4E0261-18D9-3E84-A25D-9F4BA3202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BC2213-C4B0-089C-C7AA-6A1AB1C5C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6B1169-5D97-83C5-A814-FC3BCDEF0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74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467C0F-4987-43FE-B9AA-EC40659DD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CC969F-FFEB-BA2D-171B-0289AB661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2AB9F7-A8A9-3BDA-AF34-8E84E91F8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2BB727-4298-4CC3-91F1-2E6B6CB935FE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513487-05A1-F9DA-C684-E5B249818B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6D6D64-E810-BF34-4784-4CFBC63D3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1A24DD-D540-483F-9CC6-D7418D9B3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98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カレンダー&#10;&#10;自動的に生成された説明">
            <a:extLst>
              <a:ext uri="{FF2B5EF4-FFF2-40B4-BE49-F238E27FC236}">
                <a16:creationId xmlns:a16="http://schemas.microsoft.com/office/drawing/2014/main" id="{3D608A5B-1B9C-06FE-9068-22D4CCD76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260927"/>
            <a:ext cx="3657600" cy="3657600"/>
          </a:xfrm>
          <a:prstGeom prst="rect">
            <a:avLst/>
          </a:prstGeom>
        </p:spPr>
      </p:pic>
      <p:pic>
        <p:nvPicPr>
          <p:cNvPr id="7" name="図 6" descr="カレンダー&#10;&#10;自動的に生成された説明">
            <a:extLst>
              <a:ext uri="{FF2B5EF4-FFF2-40B4-BE49-F238E27FC236}">
                <a16:creationId xmlns:a16="http://schemas.microsoft.com/office/drawing/2014/main" id="{7815248A-F3E9-6EF7-7201-620202F5E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6" y="2068945"/>
            <a:ext cx="1849582" cy="1849582"/>
          </a:xfrm>
          <a:prstGeom prst="rect">
            <a:avLst/>
          </a:prstGeom>
        </p:spPr>
      </p:pic>
      <p:pic>
        <p:nvPicPr>
          <p:cNvPr id="8" name="図 7" descr="カレンダー&#10;&#10;自動的に生成された説明">
            <a:extLst>
              <a:ext uri="{FF2B5EF4-FFF2-40B4-BE49-F238E27FC236}">
                <a16:creationId xmlns:a16="http://schemas.microsoft.com/office/drawing/2014/main" id="{A3D53D42-AE6A-D000-7BE1-015AFB6B7F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3983181"/>
            <a:ext cx="2724728" cy="2724728"/>
          </a:xfrm>
          <a:prstGeom prst="rect">
            <a:avLst/>
          </a:prstGeom>
        </p:spPr>
      </p:pic>
      <p:pic>
        <p:nvPicPr>
          <p:cNvPr id="10" name="図 9" descr="カレンダー&#10;&#10;自動的に生成された説明">
            <a:extLst>
              <a:ext uri="{FF2B5EF4-FFF2-40B4-BE49-F238E27FC236}">
                <a16:creationId xmlns:a16="http://schemas.microsoft.com/office/drawing/2014/main" id="{6F550FBA-4742-2B76-139F-3A4863D6B04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381" y="3983181"/>
            <a:ext cx="2724728" cy="2724728"/>
          </a:xfrm>
          <a:prstGeom prst="rect">
            <a:avLst/>
          </a:prstGeom>
        </p:spPr>
      </p:pic>
      <p:pic>
        <p:nvPicPr>
          <p:cNvPr id="12" name="図 11" descr="カレンダー&#10;&#10;自動的に生成された説明">
            <a:extLst>
              <a:ext uri="{FF2B5EF4-FFF2-40B4-BE49-F238E27FC236}">
                <a16:creationId xmlns:a16="http://schemas.microsoft.com/office/drawing/2014/main" id="{983DB219-CF8F-538A-913C-C4D57ED0277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726" y="3983181"/>
            <a:ext cx="2724728" cy="2724728"/>
          </a:xfrm>
          <a:prstGeom prst="rect">
            <a:avLst/>
          </a:prstGeom>
        </p:spPr>
      </p:pic>
      <p:pic>
        <p:nvPicPr>
          <p:cNvPr id="13" name="図 12" descr="カレンダー&#10;&#10;自動的に生成された説明">
            <a:extLst>
              <a:ext uri="{FF2B5EF4-FFF2-40B4-BE49-F238E27FC236}">
                <a16:creationId xmlns:a16="http://schemas.microsoft.com/office/drawing/2014/main" id="{34AE6C1B-84F6-65D6-ECAA-E6C3222A05E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071" y="3983181"/>
            <a:ext cx="2724728" cy="272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941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笹川 純一</dc:creator>
  <cp:lastModifiedBy>笹川 純一</cp:lastModifiedBy>
  <cp:revision>2</cp:revision>
  <dcterms:created xsi:type="dcterms:W3CDTF">2024-06-06T03:25:25Z</dcterms:created>
  <dcterms:modified xsi:type="dcterms:W3CDTF">2024-06-06T03:27:34Z</dcterms:modified>
</cp:coreProperties>
</file>